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664" r:id="rId3"/>
    <p:sldId id="669" r:id="rId4"/>
    <p:sldId id="671" r:id="rId5"/>
    <p:sldId id="682" r:id="rId6"/>
    <p:sldId id="683" r:id="rId7"/>
    <p:sldId id="684" r:id="rId8"/>
    <p:sldId id="685" r:id="rId9"/>
    <p:sldId id="686" r:id="rId10"/>
    <p:sldId id="687" r:id="rId11"/>
  </p:sldIdLst>
  <p:sldSz cx="12192000" cy="6858000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AD2"/>
    <a:srgbClr val="C9DAF8"/>
    <a:srgbClr val="F4CCCC"/>
    <a:srgbClr val="6A737D"/>
    <a:srgbClr val="D73A49"/>
    <a:srgbClr val="005CC5"/>
    <a:srgbClr val="E36209"/>
    <a:srgbClr val="00C0C5"/>
    <a:srgbClr val="6F4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6095" autoAdjust="0"/>
  </p:normalViewPr>
  <p:slideViewPr>
    <p:cSldViewPr snapToGrid="0">
      <p:cViewPr>
        <p:scale>
          <a:sx n="81" d="100"/>
          <a:sy n="81" d="100"/>
        </p:scale>
        <p:origin x="-523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B71E454-D9D1-4217-B53B-5179AB6156E1}" type="datetimeFigureOut">
              <a:rPr lang="ko-KR" altLang="en-US" smtClean="0"/>
              <a:t>2018-12-21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F66F6A5-30FF-45F1-856D-D903D489409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73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723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865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20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2018-12-21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FA77151-334A-4748-886A-6E89ECBA34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00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57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03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2018-12-21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05D28C9-AB2F-4019-BB8D-21985C725D8C}" type="slidenum">
              <a:rPr lang="ko-KR" altLang="en-US" smtClean="0"/>
              <a:pPr/>
              <a:t>‹#›</a:t>
            </a:fld>
            <a:fld id="{0FA77151-334A-4748-886A-6E89ECBA34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11900"/>
            <a:ext cx="797385" cy="38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6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58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02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2018-12-21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45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2018-12-21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44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2018-12-21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019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28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2018-12-21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139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2018-12-21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0FA77151-334A-4748-886A-6E89ECBA34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880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svg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180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ko-KR" altLang="en-US" dirty="0" err="1"/>
              <a:t>차산업혁명의이해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3600" dirty="0"/>
              <a:t>6DoF Pose </a:t>
            </a:r>
            <a:r>
              <a:rPr lang="ko-KR" altLang="en-US" sz="3600" dirty="0"/>
              <a:t>시각화</a:t>
            </a:r>
            <a:endParaRPr lang="ko-KR" altLang="en-US" sz="33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094569"/>
          </a:xfrm>
        </p:spPr>
        <p:txBody>
          <a:bodyPr>
            <a:normAutofit/>
          </a:bodyPr>
          <a:lstStyle/>
          <a:p>
            <a:r>
              <a:rPr lang="ko-KR" altLang="en-US" dirty="0"/>
              <a:t>한림대학교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장민욱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53" y="5696607"/>
            <a:ext cx="1635037" cy="9429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215796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 err="1"/>
              <a:t>차산업혁명의이해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33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#2 – Visualization </a:t>
            </a:r>
            <a:endParaRPr lang="ko-KR" altLang="en-US" dirty="0"/>
          </a:p>
        </p:txBody>
      </p:sp>
      <p:pic>
        <p:nvPicPr>
          <p:cNvPr id="5" name="pose2">
            <a:hlinkClick r:id="" action="ppaction://media"/>
            <a:extLst>
              <a:ext uri="{FF2B5EF4-FFF2-40B4-BE49-F238E27FC236}">
                <a16:creationId xmlns:a16="http://schemas.microsoft.com/office/drawing/2014/main" xmlns="" id="{5AFF27A4-B986-453B-B587-6EA8531429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2600" y="1478788"/>
            <a:ext cx="6146800" cy="516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5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Data</a:t>
            </a:r>
            <a:r>
              <a:rPr lang="ko-KR" altLang="en-US" dirty="0"/>
              <a:t> 생성 장소 및 일시</a:t>
            </a:r>
            <a:endParaRPr lang="en-US" altLang="ko-KR" dirty="0"/>
          </a:p>
          <a:p>
            <a:pPr lvl="1"/>
            <a:r>
              <a:rPr lang="ko-KR" altLang="en-US" dirty="0"/>
              <a:t>산학협력관</a:t>
            </a:r>
            <a:r>
              <a:rPr lang="en-US" altLang="ko-KR" dirty="0"/>
              <a:t> # 204</a:t>
            </a:r>
            <a:r>
              <a:rPr lang="ko-KR" altLang="en-US" dirty="0"/>
              <a:t>호 </a:t>
            </a:r>
            <a:r>
              <a:rPr lang="en-US" altLang="ko-KR" dirty="0"/>
              <a:t>Intelligent Robotics Lab.</a:t>
            </a:r>
          </a:p>
          <a:p>
            <a:pPr lvl="1"/>
            <a:r>
              <a:rPr lang="en-US" altLang="ko-KR" dirty="0"/>
              <a:t>2018/12/5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장민욱</a:t>
            </a:r>
            <a:r>
              <a:rPr lang="en-US" altLang="ko-KR" dirty="0"/>
              <a:t>/</a:t>
            </a:r>
            <a:r>
              <a:rPr lang="ko-KR" altLang="en-US" dirty="0" smtClean="0"/>
              <a:t>미디어스쿨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262" y="2438400"/>
            <a:ext cx="2814638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8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6867871-DAB9-451E-8207-A8D039B0FA0B}"/>
              </a:ext>
            </a:extLst>
          </p:cNvPr>
          <p:cNvSpPr/>
          <p:nvPr/>
        </p:nvSpPr>
        <p:spPr>
          <a:xfrm>
            <a:off x="7981972" y="5839509"/>
            <a:ext cx="45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컨셉 : 코브라의 모습을 표현함</a:t>
            </a:r>
          </a:p>
        </p:txBody>
      </p:sp>
      <p:pic>
        <p:nvPicPr>
          <p:cNvPr id="1026" name="Picture 2" descr="C:\Users\R\Desktop\20181205_data\data\2_장민욱\Stream_181205_152946_sc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29" y="1544637"/>
            <a:ext cx="7228238" cy="494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050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51A4621-0C6B-4880-AEC5-7217D6A3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#1 – Validation 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각 축들이 서로 수직임을 확인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5D1AB72F-DFDD-43A4-99C3-5F016D509084}"/>
              </a:ext>
            </a:extLst>
          </p:cNvPr>
          <p:cNvSpPr/>
          <p:nvPr/>
        </p:nvSpPr>
        <p:spPr>
          <a:xfrm>
            <a:off x="6095999" y="5942567"/>
            <a:ext cx="35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2" y="1775894"/>
            <a:ext cx="10213801" cy="497815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781137E-1D4D-4E13-B449-49F1F07FE054}"/>
              </a:ext>
            </a:extLst>
          </p:cNvPr>
          <p:cNvSpPr/>
          <p:nvPr/>
        </p:nvSpPr>
        <p:spPr>
          <a:xfrm>
            <a:off x="9010650" y="2108200"/>
            <a:ext cx="1879606" cy="45307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47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#1 – Visualization 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xmlns="" id="{1990F025-99B0-4642-971E-8B6989BE5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7146" y="1261767"/>
            <a:ext cx="4053601" cy="3043501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xmlns="" id="{25131886-9B19-494E-BCE0-F8490CBDDB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14898" y="956092"/>
            <a:ext cx="4124502" cy="309673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xmlns="" id="{10F7FB41-918D-4AA1-BF48-8D0D3B57EB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061297" y="3910533"/>
            <a:ext cx="4304732" cy="323205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xmlns="" id="{CFF1A478-91FA-407E-B1C4-0E34DA9706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669265" y="3910533"/>
            <a:ext cx="4124502" cy="30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50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#1 – Visualization </a:t>
            </a:r>
            <a:endParaRPr lang="ko-KR" altLang="en-US" dirty="0"/>
          </a:p>
        </p:txBody>
      </p:sp>
      <p:pic>
        <p:nvPicPr>
          <p:cNvPr id="15" name="pose1">
            <a:hlinkClick r:id="" action="ppaction://media"/>
            <a:extLst>
              <a:ext uri="{FF2B5EF4-FFF2-40B4-BE49-F238E27FC236}">
                <a16:creationId xmlns:a16="http://schemas.microsoft.com/office/drawing/2014/main" xmlns="" id="{EE01BB03-1C5F-458E-A6D2-C80593A75B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9900" y="1520952"/>
            <a:ext cx="6172200" cy="51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0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7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46867871-DAB9-451E-8207-A8D039B0FA0B}"/>
              </a:ext>
            </a:extLst>
          </p:cNvPr>
          <p:cNvSpPr/>
          <p:nvPr/>
        </p:nvSpPr>
        <p:spPr>
          <a:xfrm>
            <a:off x="8112167" y="5898118"/>
            <a:ext cx="3514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컨셉 : 소용돌이 모양을 표현함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0E00682-7122-472C-8BE3-9ADA6BF9F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29" y="1485892"/>
            <a:ext cx="7314052" cy="500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59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51A4621-0C6B-4880-AEC5-7217D6A3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#2 – Validation 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각 축들이 서로 수직임을 확인 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xmlns="" id="{579A68F1-59C4-41B8-A56A-957D67ABE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9" y="1775894"/>
            <a:ext cx="9919877" cy="481289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781137E-1D4D-4E13-B449-49F1F07FE054}"/>
              </a:ext>
            </a:extLst>
          </p:cNvPr>
          <p:cNvSpPr/>
          <p:nvPr/>
        </p:nvSpPr>
        <p:spPr>
          <a:xfrm>
            <a:off x="8667750" y="1916981"/>
            <a:ext cx="1879606" cy="45307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87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#2 – Visualization </a:t>
            </a:r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xmlns="" id="{55848F1D-C9BA-47D1-BDAF-022C9759E1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1394" y="1227779"/>
            <a:ext cx="4124502" cy="309673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61F5E68A-70A6-4FEF-8247-938350EF5C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66008" y="244476"/>
            <a:ext cx="5239410" cy="39338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xmlns="" id="{304AE31B-5CEA-4114-81DF-5CE0B46F78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831079" y="4014193"/>
            <a:ext cx="4304733" cy="3232055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xmlns="" id="{906A7E26-C528-41E8-8693-381C3FD30A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946106" y="3625945"/>
            <a:ext cx="4304733" cy="32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0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7267</TotalTime>
  <Words>74</Words>
  <Application>Microsoft Office PowerPoint</Application>
  <PresentationFormat>사용자 지정</PresentationFormat>
  <Paragraphs>25</Paragraphs>
  <Slides>10</Slides>
  <Notes>3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4차산업혁명의이해  6DoF Pose 시각화</vt:lpstr>
      <vt:lpstr>요약</vt:lpstr>
      <vt:lpstr>Data  #1</vt:lpstr>
      <vt:lpstr>Data #1 – Validation  : 각 축들이 서로 수직임을 확인 </vt:lpstr>
      <vt:lpstr>Data #1 – Visualization </vt:lpstr>
      <vt:lpstr>Data #1 – Visualization </vt:lpstr>
      <vt:lpstr>Data  #2</vt:lpstr>
      <vt:lpstr>Data #2 – Validation  : 각 축들이 서로 수직임을 확인 </vt:lpstr>
      <vt:lpstr>Data #2 – Visualization </vt:lpstr>
      <vt:lpstr>Data #2 – Visualization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Seung-Chan Kim</dc:creator>
  <cp:lastModifiedBy>A</cp:lastModifiedBy>
  <cp:revision>684</cp:revision>
  <cp:lastPrinted>2017-08-30T03:29:58Z</cp:lastPrinted>
  <dcterms:created xsi:type="dcterms:W3CDTF">2017-05-10T17:23:09Z</dcterms:created>
  <dcterms:modified xsi:type="dcterms:W3CDTF">2018-12-21T06:20:19Z</dcterms:modified>
</cp:coreProperties>
</file>